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4" r:id="rId4"/>
    <p:sldId id="265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A143-D7E5-4EF4-8E7B-5CCA46DD4133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A6769-B25C-4B76-A103-F382B7F3BA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657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some volunteers within the class use the simple speaking frame to verbalise briefly</a:t>
            </a:r>
            <a:r>
              <a:rPr lang="en-GB" baseline="0" dirty="0" smtClean="0"/>
              <a:t> some ideas for their own Epic poem?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A6769-B25C-4B76-A103-F382B7F3BA9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628F-9E1A-4F71-917D-AFF8E8FF7D2A}" type="datetimeFigureOut">
              <a:rPr lang="en-GB" smtClean="0"/>
              <a:pPr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3C2AA-4AA0-47DE-AB90-347521DE3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016223"/>
          </a:xfrm>
        </p:spPr>
        <p:txBody>
          <a:bodyPr/>
          <a:lstStyle/>
          <a:p>
            <a:r>
              <a:rPr lang="en-GB" dirty="0" smtClean="0"/>
              <a:t>Improving sentences and planning own epic poem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936104"/>
          </a:xfrm>
        </p:spPr>
        <p:txBody>
          <a:bodyPr>
            <a:normAutofit/>
          </a:bodyPr>
          <a:lstStyle/>
          <a:p>
            <a:r>
              <a:rPr lang="en-GB" sz="4800" dirty="0" smtClean="0"/>
              <a:t> Epic Poem Beowulf</a:t>
            </a:r>
            <a:endParaRPr lang="en-GB" sz="48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933056"/>
            <a:ext cx="1584176" cy="24114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 sentences – Levelling up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3141663"/>
            <a:ext cx="8229600" cy="29845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We are going to start with a simple sentence. </a:t>
            </a:r>
          </a:p>
          <a:p>
            <a:endParaRPr lang="en-GB" dirty="0" smtClean="0"/>
          </a:p>
          <a:p>
            <a:r>
              <a:rPr lang="en-GB" dirty="0" smtClean="0"/>
              <a:t>Work with your partner to add adjectives and adverbs to begin to make your sentence interesting</a:t>
            </a:r>
          </a:p>
          <a:p>
            <a:endParaRPr lang="en-GB" dirty="0" smtClean="0"/>
          </a:p>
          <a:p>
            <a:r>
              <a:rPr lang="en-GB" dirty="0" smtClean="0"/>
              <a:t>Then add figurative language to improve the </a:t>
            </a:r>
            <a:r>
              <a:rPr lang="en-GB" dirty="0" smtClean="0"/>
              <a:t>sentence further.  </a:t>
            </a:r>
            <a:endParaRPr lang="en-GB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268760"/>
            <a:ext cx="1111131" cy="16913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mead hall was the meeting place.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ttp://s3.amazonaws.com/rapgenius/mead-h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1786520"/>
            <a:ext cx="8892480" cy="481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545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439863"/>
          </a:xfrm>
        </p:spPr>
        <p:txBody>
          <a:bodyPr/>
          <a:lstStyle/>
          <a:p>
            <a:r>
              <a:rPr lang="en-GB" dirty="0" smtClean="0"/>
              <a:t>King </a:t>
            </a:r>
            <a:r>
              <a:rPr lang="en-GB" dirty="0" err="1" smtClean="0"/>
              <a:t>Hrothgar</a:t>
            </a:r>
            <a:r>
              <a:rPr lang="en-GB" dirty="0" smtClean="0"/>
              <a:t> told of his sorrow.</a:t>
            </a:r>
          </a:p>
        </p:txBody>
      </p:sp>
      <p:sp>
        <p:nvSpPr>
          <p:cNvPr id="3" name="AutoShape 2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2" descr="http://t3.gstatic.com/images?q=tbn:ANd9GcTcHsEJ-pD_yyndMWxtPIhUSI1ls1WHeULL2qePGOnzDG-XEDT7CQ: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" descr="http://t3.gstatic.com/images?q=tbn:ANd9GcTcHsEJ-pD_yyndMWxtPIhUSI1ls1WHeULL2qePGOnzDG-XEDT7CQ: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 descr="beowul and king.jpg"/>
          <p:cNvPicPr>
            <a:picLocks noChangeAspect="1"/>
          </p:cNvPicPr>
          <p:nvPr/>
        </p:nvPicPr>
        <p:blipFill>
          <a:blip r:embed="rId2"/>
          <a:srcRect l="-20000" r="29863" b="25856"/>
          <a:stretch>
            <a:fillRect/>
          </a:stretch>
        </p:blipFill>
        <p:spPr>
          <a:xfrm>
            <a:off x="-180528" y="1877003"/>
            <a:ext cx="7992888" cy="451255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439863"/>
          </a:xfrm>
        </p:spPr>
        <p:txBody>
          <a:bodyPr/>
          <a:lstStyle/>
          <a:p>
            <a:r>
              <a:rPr lang="en-GB" dirty="0" smtClean="0"/>
              <a:t>Beowulf fought Grendel.</a:t>
            </a:r>
          </a:p>
        </p:txBody>
      </p:sp>
      <p:sp>
        <p:nvSpPr>
          <p:cNvPr id="3" name="AutoShape 2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http://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2" descr="http://t3.gstatic.com/images?q=tbn:ANd9GcTcHsEJ-pD_yyndMWxtPIhUSI1ls1WHeULL2qePGOnzDG-XEDT7CQ: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" descr="http://t3.gstatic.com/images?q=tbn:ANd9GcTcHsEJ-pD_yyndMWxtPIhUSI1ls1WHeULL2qePGOnzDG-XEDT7CQ:www.toptens.com/wp-content/uploads/2011/08/beowulf_grendel-442x287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0" y="1916832"/>
            <a:ext cx="7384610" cy="479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Your own Epic Poem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23528" y="1423690"/>
            <a:ext cx="7129463" cy="517366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1. Who is the hero ?</a:t>
            </a:r>
          </a:p>
          <a:p>
            <a:endParaRPr lang="en-GB" dirty="0" smtClean="0"/>
          </a:p>
          <a:p>
            <a:r>
              <a:rPr lang="en-GB" dirty="0" smtClean="0"/>
              <a:t>2. What is the problem/dilemma?</a:t>
            </a:r>
          </a:p>
          <a:p>
            <a:endParaRPr lang="en-GB" dirty="0" smtClean="0"/>
          </a:p>
          <a:p>
            <a:r>
              <a:rPr lang="en-GB" dirty="0" smtClean="0"/>
              <a:t>3. How does the hero find the beast, does anyone help?</a:t>
            </a:r>
          </a:p>
          <a:p>
            <a:endParaRPr lang="en-GB" dirty="0" smtClean="0"/>
          </a:p>
          <a:p>
            <a:r>
              <a:rPr lang="en-GB" dirty="0" smtClean="0"/>
              <a:t>4. What happens when they meet?</a:t>
            </a:r>
          </a:p>
          <a:p>
            <a:endParaRPr lang="en-GB" dirty="0" smtClean="0"/>
          </a:p>
          <a:p>
            <a:r>
              <a:rPr lang="en-GB" dirty="0" smtClean="0"/>
              <a:t>5. How will it end?</a:t>
            </a:r>
          </a:p>
          <a:p>
            <a:pPr>
              <a:buFontTx/>
              <a:buNone/>
            </a:pPr>
            <a:r>
              <a:rPr lang="en-GB" dirty="0" smtClean="0"/>
              <a:t>  </a:t>
            </a:r>
          </a:p>
        </p:txBody>
      </p:sp>
      <p:pic>
        <p:nvPicPr>
          <p:cNvPr id="9220" name="Picture 3" descr="C:\Users\BCharnley\Local Settings\Temporary Internet Files\Content.IE5\7QX080EZ\MC9004418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981075"/>
            <a:ext cx="1584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C:\Users\BCharnley\Local Settings\Temporary Internet Files\Content.IE5\TN61KZAO\MC90008228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557338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C:\Users\BCharnley\Local Settings\Temporary Internet Files\Content.IE5\538MZFG9\MC90008845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3141663"/>
            <a:ext cx="14017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C:\Users\BCharnley\Local Settings\Temporary Internet Files\Content.IE5\UY5WXZ90\MC900435789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4437063"/>
            <a:ext cx="15128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C:\Users\BCharnley\Local Settings\Temporary Internet Files\Content.IE5\UY5WXZ90\MC900389194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8625" y="5516563"/>
            <a:ext cx="93503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 sentence </a:t>
            </a:r>
            <a:r>
              <a:rPr lang="en-GB" dirty="0" smtClean="0"/>
              <a:t>story speaking frame!!</a:t>
            </a:r>
            <a:endParaRPr lang="en-GB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Hear and listen well my friends, ...</a:t>
            </a:r>
          </a:p>
          <a:p>
            <a:r>
              <a:rPr lang="en-GB" sz="3600" dirty="0" smtClean="0"/>
              <a:t>There was a …</a:t>
            </a:r>
          </a:p>
          <a:p>
            <a:r>
              <a:rPr lang="en-GB" sz="3600" dirty="0" smtClean="0"/>
              <a:t>Unfortunately ...</a:t>
            </a:r>
          </a:p>
          <a:p>
            <a:r>
              <a:rPr lang="en-GB" sz="3600" dirty="0" smtClean="0"/>
              <a:t>So ...</a:t>
            </a:r>
          </a:p>
          <a:p>
            <a:r>
              <a:rPr lang="en-GB" sz="3600" dirty="0" smtClean="0"/>
              <a:t>Eventually …</a:t>
            </a:r>
          </a:p>
          <a:p>
            <a:r>
              <a:rPr lang="en-GB" sz="3600" dirty="0" smtClean="0"/>
              <a:t>Finally ...</a:t>
            </a:r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168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Improving sentences and planning own epic poem </vt:lpstr>
      <vt:lpstr>Super sentences – Levelling up</vt:lpstr>
      <vt:lpstr>The mead hall was the meeting place. </vt:lpstr>
      <vt:lpstr>King Hrothgar told of his sorrow.</vt:lpstr>
      <vt:lpstr>Beowulf fought Grendel.</vt:lpstr>
      <vt:lpstr>Your own Epic Poem</vt:lpstr>
      <vt:lpstr>6 sentence story speaking frame!!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Checklist for year 6</dc:title>
  <dc:creator>BCharnley</dc:creator>
  <cp:lastModifiedBy>BCharnley</cp:lastModifiedBy>
  <cp:revision>15</cp:revision>
  <dcterms:created xsi:type="dcterms:W3CDTF">2014-09-17T12:02:03Z</dcterms:created>
  <dcterms:modified xsi:type="dcterms:W3CDTF">2014-11-16T01:24:43Z</dcterms:modified>
</cp:coreProperties>
</file>